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8" r:id="rId2"/>
    <p:sldId id="259" r:id="rId3"/>
    <p:sldId id="260" r:id="rId4"/>
    <p:sldId id="262" r:id="rId5"/>
    <p:sldId id="263"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p:restoredTop sz="94611"/>
  </p:normalViewPr>
  <p:slideViewPr>
    <p:cSldViewPr snapToGrid="0" snapToObjects="1">
      <p:cViewPr>
        <p:scale>
          <a:sx n="110" d="100"/>
          <a:sy n="110" d="100"/>
        </p:scale>
        <p:origin x="-80" y="-1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printerSettings" Target="printerSettings/printerSettings1.bin"/><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smtClean="0"/>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334D819-9F07-4261-B09B-9E467E5D9002}" type="datetimeFigureOut">
              <a:rPr lang="en-US" dirty="0"/>
              <a:pPr/>
              <a:t>11/17/16</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71766878-3199-4EAB-94E7-2D6D11070E14}" type="slidenum">
              <a:rPr lang="en-US" dirty="0"/>
              <a:pPr/>
              <a:t>‹#›</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11/17/16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11/17/16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11/17/16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334D819-9F07-4261-B09B-9E467E5D9002}" type="datetimeFigureOut">
              <a:rPr lang="en-US" dirty="0"/>
              <a:pPr/>
              <a:t>11/17/16</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71766878-3199-4EAB-94E7-2D6D11070E14}" type="slidenum">
              <a:rPr lang="en-US" dirty="0"/>
              <a:pPr/>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334D819-9F07-4261-B09B-9E467E5D9002}" type="datetimeFigureOut">
              <a:rPr lang="en-US" dirty="0"/>
              <a:t>11/17/16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mod="1">
    <p:ext uri="{DCECCB84-F9BA-43D5-87BE-67443E8EF086}">
      <p15:sldGuideLst xmlns:p15="http://schemas.microsoft.com/office/powerpoint/2012/main" xmlns=""/>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334D819-9F07-4261-B09B-9E467E5D9002}" type="datetimeFigureOut">
              <a:rPr lang="en-US" dirty="0"/>
              <a:t>11/17/16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mod="1">
    <p:ext uri="{DCECCB84-F9BA-43D5-87BE-67443E8EF086}">
      <p15:sldGuideLst xmlns:p15="http://schemas.microsoft.com/office/powerpoint/2012/main" xmlns=""/>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334D819-9F07-4261-B09B-9E467E5D9002}" type="datetimeFigureOut">
              <a:rPr lang="en-US" dirty="0"/>
              <a:t>11/17/16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34D819-9F07-4261-B09B-9E467E5D9002}" type="datetimeFigureOut">
              <a:rPr lang="en-US" dirty="0"/>
              <a:t>11/17/16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65051" y="6375679"/>
            <a:ext cx="1233355" cy="348462"/>
          </a:xfrm>
        </p:spPr>
        <p:txBody>
          <a:bodyPr/>
          <a:lstStyle/>
          <a:p>
            <a:fld id="{9334D819-9F07-4261-B09B-9E467E5D9002}" type="datetimeFigureOut">
              <a:rPr lang="en-US" dirty="0"/>
              <a:t>11/17/16</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71766878-3199-4EAB-94E7-2D6D11070E14}" type="slidenum">
              <a:rPr lang="en-US" dirty="0"/>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mod="1">
    <p:ext uri="{DCECCB84-F9BA-43D5-87BE-67443E8EF086}">
      <p15:sldGuideLst xmlns:p15="http://schemas.microsoft.com/office/powerpoint/2012/main" xmlns="">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65950" y="6375679"/>
            <a:ext cx="1232456" cy="348462"/>
          </a:xfrm>
        </p:spPr>
        <p:txBody>
          <a:bodyPr/>
          <a:lstStyle/>
          <a:p>
            <a:fld id="{9334D819-9F07-4261-B09B-9E467E5D9002}" type="datetimeFigureOut">
              <a:rPr lang="en-US" dirty="0"/>
              <a:t>11/17/16</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71766878-3199-4EAB-94E7-2D6D11070E14}"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334D819-9F07-4261-B09B-9E467E5D9002}" type="datetimeFigureOut">
              <a:rPr lang="en-US" dirty="0"/>
              <a:pPr/>
              <a:t>11/17/16</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71766878-3199-4EAB-94E7-2D6D11070E14}" type="slidenum">
              <a:rPr lang="en-US" dirty="0"/>
              <a:pPr/>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problem </a:t>
            </a:r>
            <a:r>
              <a:rPr lang="en-US" dirty="0" smtClean="0"/>
              <a:t>you are </a:t>
            </a:r>
            <a:r>
              <a:rPr lang="en-US" dirty="0" smtClean="0"/>
              <a:t>addressing? </a:t>
            </a:r>
            <a:endParaRPr lang="en-US" dirty="0"/>
          </a:p>
        </p:txBody>
      </p:sp>
      <p:sp>
        <p:nvSpPr>
          <p:cNvPr id="5" name="TextBox 4"/>
          <p:cNvSpPr txBox="1"/>
          <p:nvPr/>
        </p:nvSpPr>
        <p:spPr>
          <a:xfrm>
            <a:off x="2020453" y="2944029"/>
            <a:ext cx="2770909" cy="369332"/>
          </a:xfrm>
          <a:prstGeom prst="rect">
            <a:avLst/>
          </a:prstGeom>
          <a:noFill/>
        </p:spPr>
        <p:txBody>
          <a:bodyPr wrap="square" rtlCol="0">
            <a:spAutoFit/>
          </a:bodyPr>
          <a:lstStyle/>
          <a:p>
            <a:r>
              <a:rPr lang="en-US" dirty="0" smtClean="0"/>
              <a:t>Interest in the past year </a:t>
            </a:r>
            <a:endParaRPr lang="en-US" dirty="0"/>
          </a:p>
        </p:txBody>
      </p:sp>
      <p:pic>
        <p:nvPicPr>
          <p:cNvPr id="6" name="Picture 5" descr="Screen Shot 2016-11-18 at 1.01.2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236858"/>
            <a:ext cx="4187006" cy="1383719"/>
          </a:xfrm>
          <a:prstGeom prst="rect">
            <a:avLst/>
          </a:prstGeom>
        </p:spPr>
      </p:pic>
      <p:sp>
        <p:nvSpPr>
          <p:cNvPr id="7" name="TextBox 6"/>
          <p:cNvSpPr txBox="1"/>
          <p:nvPr/>
        </p:nvSpPr>
        <p:spPr>
          <a:xfrm>
            <a:off x="5865091" y="2944029"/>
            <a:ext cx="5334000" cy="369332"/>
          </a:xfrm>
          <a:prstGeom prst="rect">
            <a:avLst/>
          </a:prstGeom>
          <a:noFill/>
        </p:spPr>
        <p:txBody>
          <a:bodyPr wrap="square" rtlCol="0">
            <a:spAutoFit/>
          </a:bodyPr>
          <a:lstStyle/>
          <a:p>
            <a:r>
              <a:rPr lang="en-US" dirty="0" smtClean="0"/>
              <a:t>“near me’’ volunteer search results over past 5 years </a:t>
            </a:r>
            <a:endParaRPr lang="en-US" dirty="0"/>
          </a:p>
        </p:txBody>
      </p:sp>
      <p:pic>
        <p:nvPicPr>
          <p:cNvPr id="8" name="Picture 7" descr="Screen Shot 2016-11-18 at 1.09.2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1678" y="1234266"/>
            <a:ext cx="4319611" cy="1386311"/>
          </a:xfrm>
          <a:prstGeom prst="rect">
            <a:avLst/>
          </a:prstGeom>
        </p:spPr>
      </p:pic>
      <p:pic>
        <p:nvPicPr>
          <p:cNvPr id="11" name="Content Placeholder 10" descr="Screen Shot 2016-11-18 at 1.13.05 PM.png"/>
          <p:cNvPicPr>
            <a:picLocks noGrp="1" noChangeAspect="1"/>
          </p:cNvPicPr>
          <p:nvPr>
            <p:ph idx="1"/>
          </p:nvPr>
        </p:nvPicPr>
        <p:blipFill>
          <a:blip r:embed="rId4">
            <a:extLst>
              <a:ext uri="{28A0092B-C50C-407E-A947-70E740481C1C}">
                <a14:useLocalDpi xmlns:a14="http://schemas.microsoft.com/office/drawing/2010/main" val="0"/>
              </a:ext>
            </a:extLst>
          </a:blip>
          <a:srcRect t="3545" b="3545"/>
          <a:stretch>
            <a:fillRect/>
          </a:stretch>
        </p:blipFill>
        <p:spPr>
          <a:xfrm>
            <a:off x="1251678" y="3668587"/>
            <a:ext cx="4319611" cy="1284413"/>
          </a:xfrm>
        </p:spPr>
      </p:pic>
      <p:sp>
        <p:nvSpPr>
          <p:cNvPr id="12" name="TextBox 11"/>
          <p:cNvSpPr txBox="1"/>
          <p:nvPr/>
        </p:nvSpPr>
        <p:spPr>
          <a:xfrm>
            <a:off x="1251678" y="5368575"/>
            <a:ext cx="4319611" cy="369332"/>
          </a:xfrm>
          <a:prstGeom prst="rect">
            <a:avLst/>
          </a:prstGeom>
          <a:noFill/>
        </p:spPr>
        <p:txBody>
          <a:bodyPr wrap="square" rtlCol="0">
            <a:spAutoFit/>
          </a:bodyPr>
          <a:lstStyle/>
          <a:p>
            <a:r>
              <a:rPr lang="en-US" dirty="0" smtClean="0"/>
              <a:t>Community service results in past year </a:t>
            </a:r>
            <a:endParaRPr lang="en-US" dirty="0"/>
          </a:p>
        </p:txBody>
      </p:sp>
      <p:sp>
        <p:nvSpPr>
          <p:cNvPr id="13" name="TextBox 12"/>
          <p:cNvSpPr txBox="1"/>
          <p:nvPr/>
        </p:nvSpPr>
        <p:spPr>
          <a:xfrm>
            <a:off x="6096000" y="3775363"/>
            <a:ext cx="4775824" cy="646331"/>
          </a:xfrm>
          <a:prstGeom prst="rect">
            <a:avLst/>
          </a:prstGeom>
          <a:noFill/>
        </p:spPr>
        <p:txBody>
          <a:bodyPr wrap="square" rtlCol="0">
            <a:spAutoFit/>
          </a:bodyPr>
          <a:lstStyle/>
          <a:p>
            <a:pPr algn="ctr"/>
            <a:r>
              <a:rPr lang="en-US" dirty="0" err="1" smtClean="0"/>
              <a:t>Sebrina</a:t>
            </a:r>
            <a:r>
              <a:rPr lang="en-US" dirty="0" smtClean="0"/>
              <a:t> had that one good stat to put in this slide! </a:t>
            </a:r>
            <a:endParaRPr lang="en-US" dirty="0"/>
          </a:p>
        </p:txBody>
      </p:sp>
      <p:sp>
        <p:nvSpPr>
          <p:cNvPr id="14" name="TextBox 13"/>
          <p:cNvSpPr txBox="1"/>
          <p:nvPr/>
        </p:nvSpPr>
        <p:spPr>
          <a:xfrm>
            <a:off x="2375481" y="4953000"/>
            <a:ext cx="2060856" cy="369332"/>
          </a:xfrm>
          <a:prstGeom prst="rect">
            <a:avLst/>
          </a:prstGeom>
          <a:noFill/>
        </p:spPr>
        <p:txBody>
          <a:bodyPr wrap="none" rtlCol="0">
            <a:spAutoFit/>
          </a:bodyPr>
          <a:lstStyle/>
          <a:p>
            <a:r>
              <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Google Trends 2016</a:t>
            </a:r>
            <a:endParaRPr lang="en-US"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6" name="Rectangle 15"/>
          <p:cNvSpPr/>
          <p:nvPr/>
        </p:nvSpPr>
        <p:spPr>
          <a:xfrm>
            <a:off x="2375481" y="2574697"/>
            <a:ext cx="2060856" cy="369332"/>
          </a:xfrm>
          <a:prstGeom prst="rect">
            <a:avLst/>
          </a:prstGeom>
        </p:spPr>
        <p:txBody>
          <a:bodyPr wrap="none">
            <a:spAutoFit/>
          </a:bodyPr>
          <a:lstStyle/>
          <a:p>
            <a:r>
              <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Google Trends 2016</a:t>
            </a:r>
            <a:endParaRPr lang="en-US"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7" name="Rectangle 16"/>
          <p:cNvSpPr/>
          <p:nvPr/>
        </p:nvSpPr>
        <p:spPr>
          <a:xfrm>
            <a:off x="6822748" y="2620577"/>
            <a:ext cx="2736888" cy="369332"/>
          </a:xfrm>
          <a:prstGeom prst="rect">
            <a:avLst/>
          </a:prstGeom>
        </p:spPr>
        <p:txBody>
          <a:bodyPr wrap="square">
            <a:spAutoFit/>
          </a:bodyPr>
          <a:lstStyle/>
          <a:p>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Google Trends 2016</a:t>
            </a:r>
            <a:endParaRPr lang="en-US"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extLst>
      <p:ext uri="{BB962C8B-B14F-4D97-AF65-F5344CB8AC3E}">
        <p14:creationId xmlns:p14="http://schemas.microsoft.com/office/powerpoint/2010/main" val="5947174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solve </a:t>
            </a:r>
            <a:r>
              <a:rPr lang="en-US" dirty="0" smtClean="0"/>
              <a:t>the problem</a:t>
            </a:r>
            <a:endParaRPr lang="en-US" dirty="0"/>
          </a:p>
        </p:txBody>
      </p:sp>
      <p:sp>
        <p:nvSpPr>
          <p:cNvPr id="3" name="Content Placeholder 2"/>
          <p:cNvSpPr>
            <a:spLocks noGrp="1"/>
          </p:cNvSpPr>
          <p:nvPr>
            <p:ph idx="1"/>
          </p:nvPr>
        </p:nvSpPr>
        <p:spPr>
          <a:xfrm>
            <a:off x="1251678" y="1535546"/>
            <a:ext cx="10178322" cy="3593591"/>
          </a:xfrm>
        </p:spPr>
        <p:txBody>
          <a:bodyPr/>
          <a:lstStyle/>
          <a:p>
            <a:r>
              <a:rPr lang="en-US" dirty="0" smtClean="0"/>
              <a:t>Simple and easily accessible  </a:t>
            </a:r>
          </a:p>
          <a:p>
            <a:r>
              <a:rPr lang="en-US" dirty="0"/>
              <a:t>N</a:t>
            </a:r>
            <a:r>
              <a:rPr lang="en-US" dirty="0" smtClean="0"/>
              <a:t>o </a:t>
            </a:r>
            <a:r>
              <a:rPr lang="en-US" dirty="0" smtClean="0"/>
              <a:t>longer a </a:t>
            </a:r>
            <a:r>
              <a:rPr lang="en-US" dirty="0" smtClean="0"/>
              <a:t>confusing site</a:t>
            </a:r>
            <a:endParaRPr lang="en-US" dirty="0" smtClean="0"/>
          </a:p>
          <a:p>
            <a:r>
              <a:rPr lang="en-US" dirty="0" smtClean="0"/>
              <a:t>Helps integrate volunteerism into </a:t>
            </a:r>
            <a:r>
              <a:rPr lang="en-US" dirty="0" smtClean="0"/>
              <a:t>the everyone’s </a:t>
            </a:r>
            <a:r>
              <a:rPr lang="en-US" dirty="0" smtClean="0"/>
              <a:t>culture</a:t>
            </a:r>
          </a:p>
          <a:p>
            <a:r>
              <a:rPr lang="en-US" dirty="0" smtClean="0"/>
              <a:t>Helps out non profit organizations by marketing so they can focus on the philanthropy </a:t>
            </a:r>
            <a:endParaRPr lang="en-US" dirty="0" smtClean="0"/>
          </a:p>
          <a:p>
            <a:r>
              <a:rPr lang="en-US" dirty="0" smtClean="0"/>
              <a:t>Makes the process of volunteer work seem simple and inviting</a:t>
            </a:r>
            <a:endParaRPr lang="en-US" dirty="0" smtClean="0"/>
          </a:p>
        </p:txBody>
      </p:sp>
    </p:spTree>
    <p:extLst>
      <p:ext uri="{BB962C8B-B14F-4D97-AF65-F5344CB8AC3E}">
        <p14:creationId xmlns:p14="http://schemas.microsoft.com/office/powerpoint/2010/main" val="102539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164232"/>
            <a:ext cx="10178322" cy="744512"/>
          </a:xfrm>
        </p:spPr>
        <p:txBody>
          <a:bodyPr>
            <a:normAutofit fontScale="90000"/>
          </a:bodyPr>
          <a:lstStyle/>
          <a:p>
            <a:pPr algn="ctr"/>
            <a:r>
              <a:rPr lang="en-US" dirty="0" smtClean="0"/>
              <a:t>Our Site</a:t>
            </a:r>
            <a:endParaRPr lang="en-US" dirty="0"/>
          </a:p>
        </p:txBody>
      </p:sp>
      <p:pic>
        <p:nvPicPr>
          <p:cNvPr id="4" name="Content Placeholder 3" descr="Screen Shot 2016-11-18 at 12.22.01 PM.png"/>
          <p:cNvPicPr>
            <a:picLocks noGrp="1" noChangeAspect="1"/>
          </p:cNvPicPr>
          <p:nvPr>
            <p:ph idx="1"/>
          </p:nvPr>
        </p:nvPicPr>
        <p:blipFill>
          <a:blip r:embed="rId2">
            <a:extLst>
              <a:ext uri="{28A0092B-C50C-407E-A947-70E740481C1C}">
                <a14:useLocalDpi xmlns:a14="http://schemas.microsoft.com/office/drawing/2010/main" val="0"/>
              </a:ext>
            </a:extLst>
          </a:blip>
          <a:srcRect l="670" r="670"/>
          <a:stretch>
            <a:fillRect/>
          </a:stretch>
        </p:blipFill>
        <p:spPr>
          <a:xfrm>
            <a:off x="1251678" y="908744"/>
            <a:ext cx="4495819" cy="2587673"/>
          </a:xfrm>
        </p:spPr>
      </p:pic>
      <p:pic>
        <p:nvPicPr>
          <p:cNvPr id="5" name="Picture 4" descr="Screen Shot 2016-11-18 at 12.22.30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66781" y="909053"/>
            <a:ext cx="4563219" cy="2587364"/>
          </a:xfrm>
          <a:prstGeom prst="rect">
            <a:avLst/>
          </a:prstGeom>
        </p:spPr>
      </p:pic>
      <p:pic>
        <p:nvPicPr>
          <p:cNvPr id="6" name="Picture 5" descr="Screen Shot 2016-11-18 at 12.23.25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8682" y="3747592"/>
            <a:ext cx="4552077" cy="2582220"/>
          </a:xfrm>
          <a:prstGeom prst="rect">
            <a:avLst/>
          </a:prstGeom>
        </p:spPr>
      </p:pic>
    </p:spTree>
    <p:extLst>
      <p:ext uri="{BB962C8B-B14F-4D97-AF65-F5344CB8AC3E}">
        <p14:creationId xmlns:p14="http://schemas.microsoft.com/office/powerpoint/2010/main" val="511271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How are </a:t>
            </a:r>
            <a:r>
              <a:rPr lang="en-US" dirty="0" smtClean="0"/>
              <a:t>we </a:t>
            </a:r>
            <a:r>
              <a:rPr lang="en-US" dirty="0" smtClean="0"/>
              <a:t>different?</a:t>
            </a:r>
            <a:endParaRPr lang="en-US" dirty="0"/>
          </a:p>
        </p:txBody>
      </p:sp>
      <p:sp>
        <p:nvSpPr>
          <p:cNvPr id="3" name="Content Placeholder 2"/>
          <p:cNvSpPr>
            <a:spLocks noGrp="1"/>
          </p:cNvSpPr>
          <p:nvPr>
            <p:ph idx="1"/>
          </p:nvPr>
        </p:nvSpPr>
        <p:spPr>
          <a:xfrm>
            <a:off x="1080228" y="2214564"/>
            <a:ext cx="10178322" cy="3593591"/>
          </a:xfrm>
        </p:spPr>
        <p:txBody>
          <a:bodyPr>
            <a:normAutofit/>
          </a:bodyPr>
          <a:lstStyle/>
          <a:p>
            <a:r>
              <a:rPr lang="en-US" dirty="0" err="1" smtClean="0"/>
              <a:t>Googlemaps</a:t>
            </a:r>
            <a:r>
              <a:rPr lang="en-US" dirty="0" smtClean="0"/>
              <a:t>, </a:t>
            </a:r>
            <a:r>
              <a:rPr lang="en-US" dirty="0" err="1" smtClean="0"/>
              <a:t>volunteermatch.com</a:t>
            </a:r>
            <a:r>
              <a:rPr lang="en-US" dirty="0" smtClean="0"/>
              <a:t> only show you where these companies are. We take it to the next step by submitting your application for you so it minimizes the time it takes to communicate to organizations and scheduling available dates, avoid long and hefty application forms</a:t>
            </a:r>
          </a:p>
          <a:p>
            <a:r>
              <a:rPr lang="en-US" dirty="0"/>
              <a:t>O</a:t>
            </a:r>
            <a:r>
              <a:rPr lang="en-US" dirty="0" smtClean="0"/>
              <a:t>ur </a:t>
            </a:r>
            <a:r>
              <a:rPr lang="en-US" dirty="0"/>
              <a:t>company is a marketing site for volunteer sites as well as </a:t>
            </a:r>
            <a:r>
              <a:rPr lang="en-US" dirty="0" smtClean="0"/>
              <a:t>possible volunteer workers</a:t>
            </a:r>
            <a:endParaRPr lang="en-US" dirty="0"/>
          </a:p>
          <a:p>
            <a:r>
              <a:rPr lang="en-US" dirty="0" smtClean="0"/>
              <a:t>Organizations </a:t>
            </a:r>
            <a:r>
              <a:rPr lang="en-US" dirty="0"/>
              <a:t>need volunteers so we are a </a:t>
            </a:r>
            <a:r>
              <a:rPr lang="en-US" dirty="0" smtClean="0"/>
              <a:t>continuous </a:t>
            </a:r>
            <a:r>
              <a:rPr lang="en-US" dirty="0"/>
              <a:t>flow of workers for them</a:t>
            </a:r>
            <a:endParaRPr lang="en-US" dirty="0"/>
          </a:p>
          <a:p>
            <a:pPr lvl="1"/>
            <a:endParaRPr lang="en-US" dirty="0" smtClean="0"/>
          </a:p>
        </p:txBody>
      </p:sp>
    </p:spTree>
    <p:extLst>
      <p:ext uri="{BB962C8B-B14F-4D97-AF65-F5344CB8AC3E}">
        <p14:creationId xmlns:p14="http://schemas.microsoft.com/office/powerpoint/2010/main" val="370943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Coming soon…</a:t>
            </a:r>
            <a:endParaRPr lang="en-US" dirty="0"/>
          </a:p>
        </p:txBody>
      </p:sp>
      <p:sp>
        <p:nvSpPr>
          <p:cNvPr id="3" name="Content Placeholder 2"/>
          <p:cNvSpPr>
            <a:spLocks noGrp="1"/>
          </p:cNvSpPr>
          <p:nvPr>
            <p:ph idx="1"/>
          </p:nvPr>
        </p:nvSpPr>
        <p:spPr>
          <a:xfrm>
            <a:off x="1251678" y="1674092"/>
            <a:ext cx="10178322" cy="4190999"/>
          </a:xfrm>
        </p:spPr>
        <p:txBody>
          <a:bodyPr/>
          <a:lstStyle/>
          <a:p>
            <a:r>
              <a:rPr lang="en-US" dirty="0"/>
              <a:t>This is only phase 1</a:t>
            </a:r>
          </a:p>
          <a:p>
            <a:pPr lvl="1"/>
            <a:r>
              <a:rPr lang="en-US" dirty="0" smtClean="0"/>
              <a:t>Next </a:t>
            </a:r>
            <a:r>
              <a:rPr lang="en-US" dirty="0"/>
              <a:t>is to integrate a </a:t>
            </a:r>
            <a:r>
              <a:rPr lang="en-US" dirty="0" smtClean="0"/>
              <a:t>calendar, </a:t>
            </a:r>
          </a:p>
          <a:p>
            <a:pPr lvl="1"/>
            <a:r>
              <a:rPr lang="en-US" dirty="0" smtClean="0"/>
              <a:t>More attainable for volunteers as well as organizations to know what’s available and when.</a:t>
            </a:r>
          </a:p>
          <a:p>
            <a:pPr lvl="1"/>
            <a:r>
              <a:rPr lang="en-US" dirty="0" smtClean="0"/>
              <a:t>Once a </a:t>
            </a:r>
            <a:r>
              <a:rPr lang="en-US" dirty="0"/>
              <a:t>organization</a:t>
            </a:r>
            <a:r>
              <a:rPr lang="en-US" dirty="0" smtClean="0"/>
              <a:t> has been chosen by a user the volunteer form of that organization is linked</a:t>
            </a:r>
            <a:endParaRPr lang="en-US" dirty="0"/>
          </a:p>
          <a:p>
            <a:pPr lvl="1"/>
            <a:r>
              <a:rPr lang="en-US" dirty="0"/>
              <a:t>Allow people to post on this site to create volunteer jobs </a:t>
            </a:r>
            <a:endParaRPr lang="en-US" dirty="0" smtClean="0"/>
          </a:p>
          <a:p>
            <a:pPr lvl="1"/>
            <a:r>
              <a:rPr lang="en-US" dirty="0"/>
              <a:t> That way more opportunities to volunteer come up</a:t>
            </a:r>
            <a:r>
              <a:rPr lang="en-US" dirty="0" smtClean="0"/>
              <a:t>.</a:t>
            </a:r>
            <a:endParaRPr lang="en-US" dirty="0"/>
          </a:p>
        </p:txBody>
      </p:sp>
    </p:spTree>
    <p:extLst>
      <p:ext uri="{BB962C8B-B14F-4D97-AF65-F5344CB8AC3E}">
        <p14:creationId xmlns:p14="http://schemas.microsoft.com/office/powerpoint/2010/main" val="1207166464"/>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Badge</Template>
  <TotalTime>1082</TotalTime>
  <Words>241</Words>
  <Application>Microsoft Macintosh PowerPoint</Application>
  <PresentationFormat>Custom</PresentationFormat>
  <Paragraphs>26</Paragraphs>
  <Slides>5</Slides>
  <Notes>0</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Badge</vt:lpstr>
      <vt:lpstr>problem you are addressing? </vt:lpstr>
      <vt:lpstr>solve the problem</vt:lpstr>
      <vt:lpstr>Our Site</vt:lpstr>
      <vt:lpstr>How are we different?</vt:lpstr>
      <vt:lpstr>Coming soon…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Helping Hands United</dc:title>
  <dc:creator>Serene Namini</dc:creator>
  <cp:lastModifiedBy>Fernando</cp:lastModifiedBy>
  <cp:revision>12</cp:revision>
  <dcterms:created xsi:type="dcterms:W3CDTF">2016-11-18T03:06:28Z</dcterms:created>
  <dcterms:modified xsi:type="dcterms:W3CDTF">2016-11-18T21:20:40Z</dcterms:modified>
</cp:coreProperties>
</file>

<file path=docProps/thumbnail.jpeg>
</file>